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626" r:id="rId3"/>
    <p:sldId id="628" r:id="rId4"/>
    <p:sldId id="368" r:id="rId5"/>
    <p:sldId id="369" r:id="rId6"/>
    <p:sldId id="370" r:id="rId7"/>
    <p:sldId id="371" r:id="rId8"/>
    <p:sldId id="622" r:id="rId9"/>
    <p:sldId id="624" r:id="rId10"/>
    <p:sldId id="625" r:id="rId11"/>
    <p:sldId id="627" r:id="rId12"/>
    <p:sldId id="629" r:id="rId13"/>
    <p:sldId id="623" r:id="rId14"/>
    <p:sldId id="3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16E63-C953-4579-91DF-3ACB6BA102CA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97101-E569-4E2C-A8FE-CCE9A9B1C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19140121-89B1-396A-0E3B-CDD0518BE2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F65E6978-D12E-A95A-3EE2-243BE0D7F4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0B865C89-047A-1DD1-10F9-EC6176197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0C8B19E-C9B3-4E5E-BAAB-DA734A773561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92E833CB-68CF-5768-33BB-B503D53111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3DE69914-E817-303A-D7AB-9E8286272D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4F04ACAC-1B5E-94EB-0927-542D2A685E5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48DAF02-F7C4-4A14-97ED-61F5E3C238F6}" type="slidenum">
              <a:rPr lang="ru-RU" altLang="ru-RU" sz="1200"/>
              <a:pPr algn="r" eaLnBrk="1" hangingPunct="1"/>
              <a:t>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EB1DFCA5-C2C9-A309-1A59-5472DB36A8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FA1338A8-186E-5A5A-0989-7262442A41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1C0BCBD9-0C9B-9812-FCD5-BE8D3ABDFDA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9D140F2-A8DD-4EC0-83D3-8EA015014F14}" type="slidenum">
              <a:rPr lang="ru-RU" altLang="ru-RU" sz="1200"/>
              <a:pPr algn="r" eaLnBrk="1" hangingPunct="1"/>
              <a:t>5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FDF1C9BC-B6A3-30DC-AC1F-432ADC3812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AABE5577-89BB-1356-3FFA-849DB504CD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81AC3EC1-0876-9E32-860F-0616BEFBDE4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F3C38CD-40E6-4790-BCA4-CAD92E8548BE}" type="slidenum">
              <a:rPr lang="ru-RU" altLang="ru-RU" sz="1200"/>
              <a:pPr algn="r" eaLnBrk="1" hangingPunct="1"/>
              <a:t>6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A0A40802-7E2A-53F1-B305-D386BED032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1702BA26-49FB-0985-77E3-6F3236C458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55256616-D5DC-C3C6-B4CC-87AB8844830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0BBF3FC-3F44-4DE2-87AD-51AA7208A879}" type="slidenum">
              <a:rPr lang="ru-RU" altLang="ru-RU" sz="1200"/>
              <a:pPr algn="r" eaLnBrk="1" hangingPunct="1"/>
              <a:t>7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3D5F9-6CE2-ECEC-AC16-A7596F4F6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52F6F3DF-3E12-09E9-B1EB-926245BEDC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1C77871D-C7FB-7556-BE28-B055B8783A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229962F7-4759-BA59-C8A2-E17F3AA7A40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43EF0E1-1298-4393-A33A-A2E4955D5BE2}" type="slidenum">
              <a:rPr lang="ru-RU" altLang="ru-RU" sz="1200"/>
              <a:pPr algn="r" eaLnBrk="1" hangingPunct="1"/>
              <a:t>13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237956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28072-54CB-4B0F-BE60-7B3AD65D3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7DA88315-F52D-6C67-4208-F0CB7C0898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6EF08C1C-4836-5451-3EB7-F9C546B675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30A4E065-4C05-163C-F4E3-EED58F51232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D993A9B-AB17-456B-8F67-D68B62D20B9E}" type="slidenum">
              <a:rPr lang="ru-RU" altLang="ru-RU" sz="1200"/>
              <a:pPr algn="r" eaLnBrk="1" hangingPunct="1"/>
              <a:t>14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39976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3D4CF-628D-DD39-BEAF-30D65B991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1654AA-B8CA-CBD5-1DB2-D5C10097C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907C5-045D-7AA1-D046-09F70E99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B9D9-C0B2-4A6D-A30C-7230A7D6D3D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C6440C-78DD-451A-EC4F-A0D5E224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56A78-0181-0F98-EF70-0EE328DD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703-9599-4B59-B453-FF49348DC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2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91B1C-CA62-BF65-2F42-1F51BEFE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2C5F1E-3A05-C150-8816-B11C1753B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33EBD7-0157-265E-EC1C-544CA958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B9D9-C0B2-4A6D-A30C-7230A7D6D3D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125810-BDBE-81AF-2202-6FD82B62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AF4415-5463-9745-39EB-68D9D2EA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703-9599-4B59-B453-FF49348DC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1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2667DF-5AFE-3AF8-127A-55DC8C27B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4913E3-0C6B-EA6F-B358-C10C16724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9F7A59-863B-6398-6230-369C06C2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B9D9-C0B2-4A6D-A30C-7230A7D6D3D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19902-5D53-6EBD-828F-5A3F00795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EB81F4-4853-810D-B976-2FDC8A06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703-9599-4B59-B453-FF49348DC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9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03811-5F21-B078-9C61-C233C740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D59670-8C91-13C0-D1F1-87AB3DDF5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27C90A-9830-0355-986F-3536626F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B9D9-C0B2-4A6D-A30C-7230A7D6D3D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70AE07-64FA-C88C-F18F-38216FDD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B870D7-3708-C363-D76B-C1DF3244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703-9599-4B59-B453-FF49348DC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EE3F3-ED59-9257-829D-51AC7A35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EACFE6-6B6B-E3E6-9BDD-0D39CE442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51689-8942-C61D-7987-9A1049AC9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B9D9-C0B2-4A6D-A30C-7230A7D6D3D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4E2CDF-E69B-C7C5-CEFC-3175023F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3E22B8-AEB9-F3B4-9505-520A08AE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703-9599-4B59-B453-FF49348DC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3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782CB-B365-3343-53EF-7E1DC99DC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2A5DA-1986-62AA-AD29-277752B21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4784BC-D1D5-7D4A-66AB-3388782FA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F80C98-A33C-2E22-4E3C-70DC134BF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B9D9-C0B2-4A6D-A30C-7230A7D6D3D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6FAF13-41EC-2F58-4D84-CE977633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C82DF7-DB7E-51F2-D211-51A565994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703-9599-4B59-B453-FF49348DC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1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BFCD0-9CCB-294D-E926-1CD1A47A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BD0FEF-685B-0ED3-3A66-64583447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76C8EC-03BD-1CEC-543F-E8E084C68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301C82-F887-1517-9423-CD8001420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4236D0-075F-F234-5E1F-57A428202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F87622-1927-9398-722C-2A27EFFA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B9D9-C0B2-4A6D-A30C-7230A7D6D3D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C9FA84-9256-3EDF-67A5-201C9D18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F002C9-F037-C0B8-3858-59FED270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703-9599-4B59-B453-FF49348DC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1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787BF-BBD4-593A-B793-22ABC094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5234E7-6F05-833A-640D-AFA2EE55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B9D9-C0B2-4A6D-A30C-7230A7D6D3D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71C0D6-1D4E-BD93-FF4E-F0393A9B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F10A5E-286C-B60A-44A5-C1B8165A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703-9599-4B59-B453-FF49348DC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3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D9F80B-67DE-44C8-C20E-EB09D8CE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B9D9-C0B2-4A6D-A30C-7230A7D6D3D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40D0063-5FEF-9D08-D493-94AD4832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EAC545-BCB3-5AE5-C222-552B17CF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703-9599-4B59-B453-FF49348DC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65CF3-BE42-8984-2474-2BCA15DD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98DB4-8C83-F2FB-992A-8F246E633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A4E418-8B6B-198F-508A-337A44211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E1703F-C199-D3F5-AB6C-44BAFFEE1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B9D9-C0B2-4A6D-A30C-7230A7D6D3D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E208ED-E9C8-17A2-73E6-E9EE69F3C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70CA84-0C24-8032-B431-BDE48203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703-9599-4B59-B453-FF49348DC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8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D071B-6299-87A3-2AE4-11B187FE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CCA5EC-3174-1FD7-DC0C-3A88AA587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F0913B-94E5-4DCC-DC8B-986E41F6B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EA3D2-976F-DE98-FC56-D5BF2025D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B9D9-C0B2-4A6D-A30C-7230A7D6D3D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1249D3-C2FE-D434-C40A-27B7C4B5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04E75F-EA88-1A44-1B85-BE575709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703-9599-4B59-B453-FF49348DC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8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2326B-143E-74EC-3E0C-FB41B5D2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A45F7-A16E-D25B-340D-972F0F00A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E4CAA7-4CE8-BA83-628E-C3DDF597C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A1B9D9-C0B2-4A6D-A30C-7230A7D6D3D0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B2C95-A23E-5CDA-F42C-143FD0ABC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88509B-80B4-94B0-AFDB-7B3346977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B55703-9599-4B59-B453-FF49348DC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8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CEAC86FF-8A8F-1D06-E65F-FF22E16BD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id="{841DC473-BD92-B464-8714-AD33F8EDF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9" y="2355851"/>
            <a:ext cx="8963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Arial" panose="020B0604020202020204" pitchFamily="34" charset="0"/>
              </a:rPr>
              <a:t>О результатах работы спортивно-массовой комиссии профкома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</p:txBody>
      </p:sp>
      <p:sp>
        <p:nvSpPr>
          <p:cNvPr id="3076" name="TextBox 4">
            <a:extLst>
              <a:ext uri="{FF2B5EF4-FFF2-40B4-BE49-F238E27FC236}">
                <a16:creationId xmlns:a16="http://schemas.microsoft.com/office/drawing/2014/main" id="{11CD9466-FA01-D36B-130C-D3828A371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3429000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Кривоножкина Надежда Александровна, Председатель спортивно-массовой комиссии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" panose="020B0604020202020204" pitchFamily="34" charset="0"/>
              </a:rPr>
              <a:t>Летнев Константин Юрьевич, заместитель председателя профкома УрФУ</a:t>
            </a:r>
          </a:p>
        </p:txBody>
      </p:sp>
      <p:pic>
        <p:nvPicPr>
          <p:cNvPr id="3077" name="Рисунок 1">
            <a:extLst>
              <a:ext uri="{FF2B5EF4-FFF2-40B4-BE49-F238E27FC236}">
                <a16:creationId xmlns:a16="http://schemas.microsoft.com/office/drawing/2014/main" id="{2DD3C63E-BE7E-ACEB-0789-CEFD0A465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59263"/>
            <a:ext cx="9144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D65C7AE-43E6-DEEF-21C6-94F69770B3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176" y="5344620"/>
            <a:ext cx="12202176" cy="1519355"/>
            <a:chOff x="-10176" y="5338644"/>
            <a:chExt cx="12202176" cy="151935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E591D3-C82D-EFF2-C1B9-715BFB67ED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5331238" y="-2767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B61A17-DD52-DE54-2FDF-45CAF92D02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8226086" y="2885969"/>
              <a:ext cx="1507122" cy="6424706"/>
            </a:xfrm>
            <a:prstGeom prst="rect">
              <a:avLst/>
            </a:prstGeom>
            <a:gradFill>
              <a:gsLst>
                <a:gs pos="98739">
                  <a:schemeClr val="accent5">
                    <a:alpha val="70000"/>
                  </a:schemeClr>
                </a:gs>
                <a:gs pos="45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DC8DB2-298F-EDD7-9BCE-78101BCDC6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3921534" y="1406934"/>
              <a:ext cx="1519355" cy="9382775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Объект 4" descr="Изображение выглядит как одежда, человек, стена, обув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789480-D530-273D-37A8-1A532C27A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9" r="1" b="26184"/>
          <a:stretch>
            <a:fillRect/>
          </a:stretch>
        </p:blipFill>
        <p:spPr>
          <a:xfrm>
            <a:off x="-7940" y="-1"/>
            <a:ext cx="8328605" cy="534882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дежда, человек, улыбка, в помещени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8C668D-92BB-6499-B08E-1DBFE1811A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324"/>
          <a:stretch>
            <a:fillRect/>
          </a:stretch>
        </p:blipFill>
        <p:spPr>
          <a:xfrm>
            <a:off x="8312724" y="10"/>
            <a:ext cx="3879276" cy="2676121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человек, улыбка, ст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6F6AD6-1CD5-4277-6077-5C40C1E08F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8314"/>
          <a:stretch>
            <a:fillRect/>
          </a:stretch>
        </p:blipFill>
        <p:spPr>
          <a:xfrm>
            <a:off x="8312724" y="2672698"/>
            <a:ext cx="3878695" cy="267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3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Объект 10" descr="Изображение выглядит как человек, одежда, обувь, улы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B14C35-DB24-D8EF-2D9D-C03B06A10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1604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3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B337C2F-F4B9-764C-45E5-86A1306E1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176" y="5338644"/>
            <a:ext cx="12202176" cy="1519355"/>
            <a:chOff x="-10176" y="5338644"/>
            <a:chExt cx="12202176" cy="15193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1E11FF-4A87-A65F-DAEC-E20057A3F9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5331238" y="-2767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1719AAC3-64F6-CEDF-0B56-5C0C6BD3C6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8906919" y="3566802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0DE637-E8FB-63A7-A5E2-E28DBE1A41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3921534" y="1406934"/>
              <a:ext cx="1519355" cy="9382775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Объект 3" descr="Изображение выглядит как одежда, человек, обувь, улыбка">
            <a:extLst>
              <a:ext uri="{FF2B5EF4-FFF2-40B4-BE49-F238E27FC236}">
                <a16:creationId xmlns:a16="http://schemas.microsoft.com/office/drawing/2014/main" id="{164B8A6A-DC9E-F60D-7FCD-EA3AD3747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8408"/>
          <a:stretch>
            <a:fillRect/>
          </a:stretch>
        </p:blipFill>
        <p:spPr>
          <a:xfrm>
            <a:off x="-10176" y="0"/>
            <a:ext cx="6259413" cy="429962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человек, в помещении, обув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BFA6213-6FAE-6D73-A5B1-93CBC1758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7" r="-5" b="-5"/>
          <a:stretch>
            <a:fillRect/>
          </a:stretch>
        </p:blipFill>
        <p:spPr>
          <a:xfrm>
            <a:off x="5941847" y="0"/>
            <a:ext cx="6259392" cy="42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0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367D0-71E7-3031-FB4D-DC9E4B685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>
            <a:extLst>
              <a:ext uri="{FF2B5EF4-FFF2-40B4-BE49-F238E27FC236}">
                <a16:creationId xmlns:a16="http://schemas.microsoft.com/office/drawing/2014/main" id="{1F68BBA1-5682-AD9F-65AE-0C550420E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765176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panose="020B0604020202020204" pitchFamily="34" charset="0"/>
              </a:rPr>
              <a:t>Спартакиада УрФУ: стрельба</a:t>
            </a:r>
          </a:p>
        </p:txBody>
      </p:sp>
      <p:pic>
        <p:nvPicPr>
          <p:cNvPr id="5125" name="Рисунок 1">
            <a:extLst>
              <a:ext uri="{FF2B5EF4-FFF2-40B4-BE49-F238E27FC236}">
                <a16:creationId xmlns:a16="http://schemas.microsoft.com/office/drawing/2014/main" id="{AF184101-7026-FD5D-BA05-EE4CB0DA3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355725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2">
            <a:extLst>
              <a:ext uri="{FF2B5EF4-FFF2-40B4-BE49-F238E27FC236}">
                <a16:creationId xmlns:a16="http://schemas.microsoft.com/office/drawing/2014/main" id="{0AFE09F2-5B2D-0129-A995-0F4982147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767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3">
            <a:extLst>
              <a:ext uri="{FF2B5EF4-FFF2-40B4-BE49-F238E27FC236}">
                <a16:creationId xmlns:a16="http://schemas.microsoft.com/office/drawing/2014/main" id="{E823073B-7ADB-D140-D4F4-C8A739C0B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40767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4">
            <a:extLst>
              <a:ext uri="{FF2B5EF4-FFF2-40B4-BE49-F238E27FC236}">
                <a16:creationId xmlns:a16="http://schemas.microsoft.com/office/drawing/2014/main" id="{B8FB7154-3FB4-E87D-9DD6-1D6C2F42A9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1341438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636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3616A-7F2C-185F-832B-6074D2DB9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>
            <a:extLst>
              <a:ext uri="{FF2B5EF4-FFF2-40B4-BE49-F238E27FC236}">
                <a16:creationId xmlns:a16="http://schemas.microsoft.com/office/drawing/2014/main" id="{4018B1AB-DAED-DBBB-2CE6-1CF2F5534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765176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panose="020B0604020202020204" pitchFamily="34" charset="0"/>
              </a:rPr>
              <a:t>Спартакиада УрФУ: боулинг</a:t>
            </a:r>
          </a:p>
        </p:txBody>
      </p:sp>
      <p:pic>
        <p:nvPicPr>
          <p:cNvPr id="7173" name="Рисунок 6">
            <a:extLst>
              <a:ext uri="{FF2B5EF4-FFF2-40B4-BE49-F238E27FC236}">
                <a16:creationId xmlns:a16="http://schemas.microsoft.com/office/drawing/2014/main" id="{68CFD4ED-660A-C3E1-E536-C7FB0F035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539875"/>
            <a:ext cx="3576638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8">
            <a:extLst>
              <a:ext uri="{FF2B5EF4-FFF2-40B4-BE49-F238E27FC236}">
                <a16:creationId xmlns:a16="http://schemas.microsoft.com/office/drawing/2014/main" id="{35F9E421-F90F-A142-A8BD-D8EDC1932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2060575"/>
            <a:ext cx="5164138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77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D65C7AE-43E6-DEEF-21C6-94F69770B3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176" y="5344620"/>
            <a:ext cx="12202176" cy="1519355"/>
            <a:chOff x="-10176" y="5338644"/>
            <a:chExt cx="12202176" cy="151935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E591D3-C82D-EFF2-C1B9-715BFB67ED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5331238" y="-2767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3B61A17-DD52-DE54-2FDF-45CAF92D02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8226086" y="2885969"/>
              <a:ext cx="1507122" cy="6424706"/>
            </a:xfrm>
            <a:prstGeom prst="rect">
              <a:avLst/>
            </a:prstGeom>
            <a:gradFill>
              <a:gsLst>
                <a:gs pos="98739">
                  <a:schemeClr val="accent5">
                    <a:alpha val="70000"/>
                  </a:schemeClr>
                </a:gs>
                <a:gs pos="45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DC8DB2-298F-EDD7-9BCE-78101BCDC6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3921534" y="1406934"/>
              <a:ext cx="1519355" cy="9382775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Рисунок 8" descr="Изображение выглядит как человек, одежда, улыбка, груп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4486C55-0BC4-3A54-9C1C-7A345A755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" r="2" b="2"/>
          <a:stretch>
            <a:fillRect/>
          </a:stretch>
        </p:blipFill>
        <p:spPr>
          <a:xfrm>
            <a:off x="-7940" y="-1"/>
            <a:ext cx="8328605" cy="5348828"/>
          </a:xfrm>
          <a:prstGeom prst="rect">
            <a:avLst/>
          </a:prstGeom>
        </p:spPr>
      </p:pic>
      <p:pic>
        <p:nvPicPr>
          <p:cNvPr id="5" name="Объект 4" descr="Изображение выглядит как одежда, человек, улыбка, Человеческое лиц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412A82-746B-747B-5613-8D305CFF5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018"/>
          <a:stretch>
            <a:fillRect/>
          </a:stretch>
        </p:blipFill>
        <p:spPr>
          <a:xfrm>
            <a:off x="8312724" y="10"/>
            <a:ext cx="3879276" cy="2676121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на открытом воздухе, обувь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A869F2-7FC7-79FC-8794-DE1A83532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2" r="3" b="2824"/>
          <a:stretch>
            <a:fillRect/>
          </a:stretch>
        </p:blipFill>
        <p:spPr>
          <a:xfrm>
            <a:off x="8312724" y="2672698"/>
            <a:ext cx="3878695" cy="267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1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Объект 14" descr="Изображение выглядит как человек, одежда, обувь, 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E67326D-FE86-9892-8AC9-8F76FCD10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6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>
            <a:extLst>
              <a:ext uri="{FF2B5EF4-FFF2-40B4-BE49-F238E27FC236}">
                <a16:creationId xmlns:a16="http://schemas.microsoft.com/office/drawing/2014/main" id="{CA516EA8-C2BE-3A94-010A-3DCBB5B96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765176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panose="020B0604020202020204" pitchFamily="34" charset="0"/>
              </a:rPr>
              <a:t>Спартакиада Дружба: волейбол</a:t>
            </a:r>
          </a:p>
        </p:txBody>
      </p:sp>
      <p:pic>
        <p:nvPicPr>
          <p:cNvPr id="12293" name="Рисунок 1">
            <a:extLst>
              <a:ext uri="{FF2B5EF4-FFF2-40B4-BE49-F238E27FC236}">
                <a16:creationId xmlns:a16="http://schemas.microsoft.com/office/drawing/2014/main" id="{6AAC5E96-D8F1-D727-24C2-0F96514D1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484314"/>
            <a:ext cx="6751638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>
            <a:extLst>
              <a:ext uri="{FF2B5EF4-FFF2-40B4-BE49-F238E27FC236}">
                <a16:creationId xmlns:a16="http://schemas.microsoft.com/office/drawing/2014/main" id="{091A9CF7-4FDA-9DE4-BF35-C3C499F2D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765176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panose="020B0604020202020204" pitchFamily="34" charset="0"/>
              </a:rPr>
              <a:t>Спартакиада Дружба: плавание</a:t>
            </a:r>
          </a:p>
        </p:txBody>
      </p:sp>
      <p:pic>
        <p:nvPicPr>
          <p:cNvPr id="14341" name="Рисунок 2">
            <a:extLst>
              <a:ext uri="{FF2B5EF4-FFF2-40B4-BE49-F238E27FC236}">
                <a16:creationId xmlns:a16="http://schemas.microsoft.com/office/drawing/2014/main" id="{87714171-5209-FF34-68F8-6A6678400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9" y="1484314"/>
            <a:ext cx="6804025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>
            <a:extLst>
              <a:ext uri="{FF2B5EF4-FFF2-40B4-BE49-F238E27FC236}">
                <a16:creationId xmlns:a16="http://schemas.microsoft.com/office/drawing/2014/main" id="{6DE53FE3-B8B2-0908-015B-438D89CD9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765176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panose="020B0604020202020204" pitchFamily="34" charset="0"/>
              </a:rPr>
              <a:t>Спартакиада Дружба: лыжные гонки</a:t>
            </a:r>
          </a:p>
        </p:txBody>
      </p:sp>
      <p:pic>
        <p:nvPicPr>
          <p:cNvPr id="16389" name="Рисунок 3">
            <a:extLst>
              <a:ext uri="{FF2B5EF4-FFF2-40B4-BE49-F238E27FC236}">
                <a16:creationId xmlns:a16="http://schemas.microsoft.com/office/drawing/2014/main" id="{7B44E038-9639-1564-5DEC-7ADD272AB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9" y="1341439"/>
            <a:ext cx="43195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1">
            <a:extLst>
              <a:ext uri="{FF2B5EF4-FFF2-40B4-BE49-F238E27FC236}">
                <a16:creationId xmlns:a16="http://schemas.microsoft.com/office/drawing/2014/main" id="{5D9CB6D0-3A10-08C5-4B93-C847FC317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3910013"/>
            <a:ext cx="49434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4">
            <a:extLst>
              <a:ext uri="{FF2B5EF4-FFF2-40B4-BE49-F238E27FC236}">
                <a16:creationId xmlns:a16="http://schemas.microsoft.com/office/drawing/2014/main" id="{1DE58541-A271-6D66-3E88-A65E961538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1341439"/>
            <a:ext cx="34353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DEBD34BD-909E-FA5C-CCC6-3A3738200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765176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Спартакиада Дружба: настольный теннис</a:t>
            </a:r>
          </a:p>
        </p:txBody>
      </p:sp>
      <p:pic>
        <p:nvPicPr>
          <p:cNvPr id="18437" name="Рисунок 2">
            <a:extLst>
              <a:ext uri="{FF2B5EF4-FFF2-40B4-BE49-F238E27FC236}">
                <a16:creationId xmlns:a16="http://schemas.microsoft.com/office/drawing/2014/main" id="{ABF5987E-2711-353A-C71E-5BE2CB707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41439"/>
            <a:ext cx="5218114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5">
            <a:extLst>
              <a:ext uri="{FF2B5EF4-FFF2-40B4-BE49-F238E27FC236}">
                <a16:creationId xmlns:a16="http://schemas.microsoft.com/office/drawing/2014/main" id="{7108AE3D-0FA0-C21C-9B31-957FD1CB3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7" y="2492376"/>
            <a:ext cx="5149851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168223F-8500-CD2C-9E9C-9B0D40A7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116633"/>
            <a:ext cx="7886700" cy="6224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«Спорт»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Изображение выглядит как человек, одежда, люди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E1C3FEFE-0418-A906-FDC9-74E1A373FB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17723"/>
            <a:ext cx="4554910" cy="3036606"/>
          </a:xfrm>
          <a:prstGeom prst="rect">
            <a:avLst/>
          </a:prstGeom>
        </p:spPr>
      </p:pic>
      <p:pic>
        <p:nvPicPr>
          <p:cNvPr id="8" name="Рисунок 7" descr="Изображение выглядит как на открытом воздухе, небо, одежда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ECB2A36E-EE2A-18AD-359E-B687616063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24" y="717723"/>
            <a:ext cx="4553676" cy="303660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портивная игра, спорт, человек, волейбол&#10;&#10;Автоматически созданное описание">
            <a:extLst>
              <a:ext uri="{FF2B5EF4-FFF2-40B4-BE49-F238E27FC236}">
                <a16:creationId xmlns:a16="http://schemas.microsoft.com/office/drawing/2014/main" id="{E3A6E2A6-F520-1AF5-6307-1BB4C43409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10" y="3790950"/>
            <a:ext cx="4572000" cy="3048000"/>
          </a:xfrm>
          <a:prstGeom prst="rect">
            <a:avLst/>
          </a:prstGeom>
        </p:spPr>
      </p:pic>
      <p:pic>
        <p:nvPicPr>
          <p:cNvPr id="11" name="Picture 16" descr="Logo">
            <a:extLst>
              <a:ext uri="{FF2B5EF4-FFF2-40B4-BE49-F238E27FC236}">
                <a16:creationId xmlns:a16="http://schemas.microsoft.com/office/drawing/2014/main" id="{85214587-F419-5C3C-DF19-BE0D055AF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81" y="31268"/>
            <a:ext cx="989051" cy="115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Изображение выглядит как одежда, на открытом воздухе, человек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6B01DF9A-762E-4F03-6D07-3A072724C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25" y="3790950"/>
            <a:ext cx="4553675" cy="303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4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человек, одежда, стол для игры в настольный теннис, ст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767EA11-84E9-E07A-D5D8-916034F2F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211"/>
          <a:stretch>
            <a:fillRect/>
          </a:stretch>
        </p:blipFill>
        <p:spPr>
          <a:xfrm>
            <a:off x="200025" y="197378"/>
            <a:ext cx="7177986" cy="46722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одежда, стол для игры в настольный теннис, человек, ст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B8D83B-14A6-F3EA-5DF7-ABD67FE3DB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30"/>
          <a:stretch>
            <a:fillRect/>
          </a:stretch>
        </p:blipFill>
        <p:spPr>
          <a:xfrm>
            <a:off x="7823261" y="1366388"/>
            <a:ext cx="3923487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83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58</Words>
  <Application>Microsoft Office PowerPoint</Application>
  <PresentationFormat>Широкоэкранный</PresentationFormat>
  <Paragraphs>17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«Спорт»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Кузина Людмила Леонидовна</dc:creator>
  <cp:lastModifiedBy>Пользователь Windows</cp:lastModifiedBy>
  <cp:revision>13</cp:revision>
  <dcterms:created xsi:type="dcterms:W3CDTF">2025-05-22T05:59:34Z</dcterms:created>
  <dcterms:modified xsi:type="dcterms:W3CDTF">2025-05-22T10:07:58Z</dcterms:modified>
</cp:coreProperties>
</file>